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73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0" d="100"/>
          <a:sy n="90" d="100"/>
        </p:scale>
        <p:origin x="-888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A7ED3A-0C67-44A3-80E5-F12CB5F2DC88}" type="datetimeFigureOut">
              <a:rPr lang="ru-RU" smtClean="0"/>
              <a:pPr/>
              <a:t>18.08.2015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8876DF-B64C-42E9-B586-C7DBE830FBD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192296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18.08.2015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18.08.2015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18.08.2015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18.08.2015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18.08.2015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18.08.2015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18.08.2015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18.08.2015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18.08.2015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18.08.2015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18.08.2015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18.08.2015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10816" y="692696"/>
            <a:ext cx="757760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>  </a:t>
            </a:r>
            <a:endParaRPr lang="ru-RU" dirty="0" smtClean="0"/>
          </a:p>
          <a:p>
            <a:pPr algn="ctr"/>
            <a:endParaRPr lang="ru-RU" dirty="0"/>
          </a:p>
        </p:txBody>
      </p:sp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785786" y="357166"/>
            <a:ext cx="7715304" cy="54476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Обновление воспитательного процесса в дошкольной образовательной организации в условиях введения ФГОС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1. Организация образовательной среды ДОО в условиях обновления воспитательного процесса,  содержание деятельности педагога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2.Развитие профессиональной компетентности педагога в условиях введения ФГОС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3. Инновационные подходы воспитательного процесса в ДОО в условиях введения ФГОС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4. Организация сотрудничества ДОО и семьи в процессе обновления воспитательного процесса.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62766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158</TotalTime>
  <Words>60</Words>
  <Application>Microsoft Office PowerPoint</Application>
  <PresentationFormat>Экран (4:3)</PresentationFormat>
  <Paragraphs>7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Воздушный поток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СРАВНИТЕЛЬНЫЙ АНАЛИЗ ПРИНЦИПОВ ТРАДИЦИОННОЙ  ПРОГРАММЫ И ФГОС ДОШКОЛЬНОГО ОБРАЗОВАНИЯ </dc:title>
  <dc:creator>Лариса</dc:creator>
  <cp:lastModifiedBy>1</cp:lastModifiedBy>
  <cp:revision>15</cp:revision>
  <dcterms:created xsi:type="dcterms:W3CDTF">2014-01-20T17:26:56Z</dcterms:created>
  <dcterms:modified xsi:type="dcterms:W3CDTF">2015-08-18T18:00:21Z</dcterms:modified>
</cp:coreProperties>
</file>